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3" r:id="rId9"/>
    <p:sldId id="264" r:id="rId10"/>
    <p:sldId id="26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96" d="100"/>
          <a:sy n="96" d="100"/>
        </p:scale>
        <p:origin x="6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E4F9-4B50-41A8-AAEB-34B033B6A8D1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7EF9-27CB-4CC2-9781-3EA0AE7C5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84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E4F9-4B50-41A8-AAEB-34B033B6A8D1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7EF9-27CB-4CC2-9781-3EA0AE7C5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05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E4F9-4B50-41A8-AAEB-34B033B6A8D1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7EF9-27CB-4CC2-9781-3EA0AE7C5A9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0213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E4F9-4B50-41A8-AAEB-34B033B6A8D1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7EF9-27CB-4CC2-9781-3EA0AE7C5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01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E4F9-4B50-41A8-AAEB-34B033B6A8D1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7EF9-27CB-4CC2-9781-3EA0AE7C5A9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2068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E4F9-4B50-41A8-AAEB-34B033B6A8D1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7EF9-27CB-4CC2-9781-3EA0AE7C5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4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E4F9-4B50-41A8-AAEB-34B033B6A8D1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7EF9-27CB-4CC2-9781-3EA0AE7C5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10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E4F9-4B50-41A8-AAEB-34B033B6A8D1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7EF9-27CB-4CC2-9781-3EA0AE7C5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9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E4F9-4B50-41A8-AAEB-34B033B6A8D1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7EF9-27CB-4CC2-9781-3EA0AE7C5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6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E4F9-4B50-41A8-AAEB-34B033B6A8D1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7EF9-27CB-4CC2-9781-3EA0AE7C5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58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E4F9-4B50-41A8-AAEB-34B033B6A8D1}" type="datetimeFigureOut">
              <a:rPr lang="en-US" smtClean="0"/>
              <a:t>8/16/18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7EF9-27CB-4CC2-9781-3EA0AE7C5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7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E4F9-4B50-41A8-AAEB-34B033B6A8D1}" type="datetimeFigureOut">
              <a:rPr lang="en-US" smtClean="0"/>
              <a:t>8/16/18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7EF9-27CB-4CC2-9781-3EA0AE7C5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7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E4F9-4B50-41A8-AAEB-34B033B6A8D1}" type="datetimeFigureOut">
              <a:rPr lang="en-US" smtClean="0"/>
              <a:t>8/16/18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7EF9-27CB-4CC2-9781-3EA0AE7C5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1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E4F9-4B50-41A8-AAEB-34B033B6A8D1}" type="datetimeFigureOut">
              <a:rPr lang="en-US" smtClean="0"/>
              <a:t>8/16/18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7EF9-27CB-4CC2-9781-3EA0AE7C5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1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E4F9-4B50-41A8-AAEB-34B033B6A8D1}" type="datetimeFigureOut">
              <a:rPr lang="en-US" smtClean="0"/>
              <a:t>8/16/18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7EF9-27CB-4CC2-9781-3EA0AE7C5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2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E4F9-4B50-41A8-AAEB-34B033B6A8D1}" type="datetimeFigureOut">
              <a:rPr lang="en-US" smtClean="0"/>
              <a:t>8/16/18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7EF9-27CB-4CC2-9781-3EA0AE7C5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9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0E4F9-4B50-41A8-AAEB-34B033B6A8D1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9C27EF9-27CB-4CC2-9781-3EA0AE7C5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3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f.edu/pegasus/sea-turtles-the-lost-years/" TargetMode="Externa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hyperlink" Target="http://seaturtleexploration.com/explore-and-learn/sea-turtle-web-lessons/protecting-the-nest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Threatened Loggerhead Population Trends in Georgia: How the numbers are influenced by predation, anthropogenic impacts &amp; climate </a:t>
            </a:r>
            <a:r>
              <a:rPr lang="en-US" sz="2400" dirty="0" smtClean="0"/>
              <a:t>change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LTER </a:t>
            </a:r>
            <a:r>
              <a:rPr lang="en-US" sz="2400" dirty="0" err="1" smtClean="0"/>
              <a:t>SchoolYard</a:t>
            </a:r>
            <a:r>
              <a:rPr lang="en-US" sz="2400" dirty="0" smtClean="0"/>
              <a:t> Case Study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7446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Maternal DNA is collected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3346258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Hatchlings will emerge in about 55 days and head for refuge in ocean </a:t>
            </a:r>
            <a:r>
              <a:rPr lang="en-US" dirty="0" err="1" smtClean="0"/>
              <a:t>sargassum</a:t>
            </a:r>
            <a:r>
              <a:rPr lang="en-US" dirty="0" smtClean="0"/>
              <a:t> mats</a:t>
            </a:r>
            <a:endParaRPr lang="en-US" dirty="0"/>
          </a:p>
        </p:txBody>
      </p:sp>
      <p:pic>
        <p:nvPicPr>
          <p:cNvPr id="1026" name="Picture 2" descr="Image result for turtle hatchlings public domai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80" y="1930400"/>
            <a:ext cx="5175249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20537" y="5934670"/>
            <a:ext cx="68536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://www.ucf.edu/pegasus/sea-turtles-the-lost-years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30" name="Picture 6" descr="Image result for sea turtle hatchlings in sargass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628" y="2033900"/>
            <a:ext cx="4981303" cy="342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9176" y="5251269"/>
            <a:ext cx="5107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Image: Pegasus: University of Central Florida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723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observe &amp; infer?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744" y="1904001"/>
            <a:ext cx="6013148" cy="4509861"/>
          </a:xfrm>
        </p:spPr>
      </p:pic>
    </p:spTree>
    <p:extLst>
      <p:ext uri="{BB962C8B-B14F-4D97-AF65-F5344CB8AC3E}">
        <p14:creationId xmlns:p14="http://schemas.microsoft.com/office/powerpoint/2010/main" val="4292541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 Turtle Nest Predation &amp; Protection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355362"/>
            <a:ext cx="5801784" cy="4351338"/>
          </a:xfrm>
        </p:spPr>
      </p:pic>
      <p:sp>
        <p:nvSpPr>
          <p:cNvPr id="3" name="Rectangle 2"/>
          <p:cNvSpPr/>
          <p:nvPr/>
        </p:nvSpPr>
        <p:spPr>
          <a:xfrm>
            <a:off x="3466011" y="5967507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http://seaturtleexploration.com/explore-and-learn/sea-turtle-web-lessons/protecting-the-nest/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546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Locating a nest by looking for “crawls”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3213546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Probing for the nest cavity.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531696" cy="4148772"/>
          </a:xfrm>
        </p:spPr>
      </p:pic>
    </p:spTree>
    <p:extLst>
      <p:ext uri="{BB962C8B-B14F-4D97-AF65-F5344CB8AC3E}">
        <p14:creationId xmlns:p14="http://schemas.microsoft.com/office/powerpoint/2010/main" val="3189100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Loggerhead Sea Turtle Egg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1208543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 Excavation &amp; Relocation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649" y="1865380"/>
            <a:ext cx="4896196" cy="3674225"/>
          </a:xfrm>
        </p:spPr>
      </p:pic>
      <p:sp>
        <p:nvSpPr>
          <p:cNvPr id="5" name="TextBox 4"/>
          <p:cNvSpPr txBox="1"/>
          <p:nvPr/>
        </p:nvSpPr>
        <p:spPr>
          <a:xfrm>
            <a:off x="470262" y="1865380"/>
            <a:ext cx="23513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nests will be moved upland to avoid drowning of nests by tidal and current movement and other human/wildlife interactions.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3817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4125" y="1479152"/>
            <a:ext cx="5931345" cy="4383830"/>
          </a:xfrm>
        </p:spPr>
      </p:pic>
      <p:sp>
        <p:nvSpPr>
          <p:cNvPr id="5" name="TextBox 4"/>
          <p:cNvSpPr txBox="1"/>
          <p:nvPr/>
        </p:nvSpPr>
        <p:spPr>
          <a:xfrm>
            <a:off x="6476267" y="1778241"/>
            <a:ext cx="2194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130 eggs were counted and relocated about 10 feet upland.</a:t>
            </a:r>
          </a:p>
          <a:p>
            <a:endParaRPr lang="en-US" sz="2000" dirty="0"/>
          </a:p>
          <a:p>
            <a:r>
              <a:rPr lang="en-US" sz="2000" dirty="0" smtClean="0"/>
              <a:t>Data collected will be used to determine best practice in managing nesting populations in Georgia.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8894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61405"/>
            <a:ext cx="8596668" cy="1320800"/>
          </a:xfrm>
        </p:spPr>
        <p:txBody>
          <a:bodyPr/>
          <a:lstStyle/>
          <a:p>
            <a:r>
              <a:rPr lang="en-US" dirty="0" smtClean="0"/>
              <a:t>A new nest is measured and excavated near the dunes.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9752" y="2314659"/>
            <a:ext cx="5059628" cy="3794720"/>
          </a:xfrm>
        </p:spPr>
      </p:pic>
    </p:spTree>
    <p:extLst>
      <p:ext uri="{BB962C8B-B14F-4D97-AF65-F5344CB8AC3E}">
        <p14:creationId xmlns:p14="http://schemas.microsoft.com/office/powerpoint/2010/main" val="268614731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</TotalTime>
  <Words>150</Words>
  <Application>Microsoft Macintosh PowerPoint</Application>
  <PresentationFormat>Widescreen</PresentationFormat>
  <Paragraphs>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 3</vt:lpstr>
      <vt:lpstr>Facet</vt:lpstr>
      <vt:lpstr>Threatened Loggerhead Population Trends in Georgia: How the numbers are influenced by predation, anthropogenic impacts &amp; climate change  LTER SchoolYard Case Study  </vt:lpstr>
      <vt:lpstr>What do you observe &amp; infer? </vt:lpstr>
      <vt:lpstr>Sea Turtle Nest Predation &amp; Protection</vt:lpstr>
      <vt:lpstr>Locating a nest by looking for “crawls”</vt:lpstr>
      <vt:lpstr>Probing for the nest cavity.</vt:lpstr>
      <vt:lpstr>Loggerhead Sea Turtle Egg</vt:lpstr>
      <vt:lpstr>Nest Excavation &amp; Relocation </vt:lpstr>
      <vt:lpstr>PowerPoint Presentation</vt:lpstr>
      <vt:lpstr>A new nest is measured and excavated near the dunes.</vt:lpstr>
      <vt:lpstr>Maternal DNA is collected </vt:lpstr>
      <vt:lpstr>Hatchlings will emerge in about 55 days and head for refuge in ocean sargassum mats</vt:lpstr>
    </vt:vector>
  </TitlesOfParts>
  <Company>Forsyth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LTER Schoolyard Case Study 1</dc:title>
  <dc:creator>Pinion, Elisabeth</dc:creator>
  <cp:lastModifiedBy>Venetia Butler</cp:lastModifiedBy>
  <cp:revision>10</cp:revision>
  <dcterms:created xsi:type="dcterms:W3CDTF">2018-08-06T16:25:16Z</dcterms:created>
  <dcterms:modified xsi:type="dcterms:W3CDTF">2018-08-16T12:52:19Z</dcterms:modified>
</cp:coreProperties>
</file>